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229" autoAdjust="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289FF-02BA-4C45-818F-C85F949AAE5B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363F5-1497-4B8E-9906-44BDBD405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43E182-AC7B-496A-82B7-9A63CB8FBEE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5539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205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0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6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0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0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7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4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0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2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6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3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A683F-6E7C-4314-B65E-FFF3468909D2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6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991097" y="3962393"/>
            <a:ext cx="31242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r>
              <a:rPr lang="en-US" sz="1400" b="1" dirty="0" smtClean="0">
                <a:latin typeface="Arial" pitchFamily="34" charset="0"/>
              </a:rPr>
              <a:t>James Brew</a:t>
            </a:r>
            <a:endParaRPr lang="en-US" sz="1400" b="1" dirty="0">
              <a:latin typeface="Arial" pitchFamily="34" charset="0"/>
            </a:endParaRPr>
          </a:p>
          <a:p>
            <a:pPr algn="ctr" eaLnBrk="0" hangingPunct="0"/>
            <a:r>
              <a:rPr lang="en-US" sz="1200" dirty="0" smtClean="0">
                <a:latin typeface="Arial" pitchFamily="34" charset="0"/>
              </a:rPr>
              <a:t>Stakeholder and Field, </a:t>
            </a:r>
            <a:r>
              <a:rPr lang="en-US" sz="1200" dirty="0" err="1" smtClean="0">
                <a:latin typeface="Arial" pitchFamily="34" charset="0"/>
              </a:rPr>
              <a:t>Llc</a:t>
            </a:r>
            <a:r>
              <a:rPr lang="en-US" sz="1200" dirty="0" smtClean="0">
                <a:latin typeface="Arial" pitchFamily="34" charset="0"/>
              </a:rPr>
              <a:t>.</a:t>
            </a:r>
            <a:endParaRPr lang="en-US" sz="1200" dirty="0">
              <a:latin typeface="Arial" pitchFamily="34" charset="0"/>
            </a:endParaRPr>
          </a:p>
          <a:p>
            <a:pPr algn="ctr" eaLnBrk="0" hangingPunct="0"/>
            <a:endParaRPr lang="en-US" sz="1200" dirty="0" smtClean="0">
              <a:latin typeface="Arial" pitchFamily="34" charset="0"/>
            </a:endParaRPr>
          </a:p>
          <a:p>
            <a:pPr algn="ctr"/>
            <a:r>
              <a:rPr lang="en-US" sz="1200" dirty="0" smtClean="0">
                <a:latin typeface="Calibri" pitchFamily="34" charset="0"/>
              </a:rPr>
              <a:t>Independent </a:t>
            </a:r>
            <a:r>
              <a:rPr lang="en-US" sz="1200" dirty="0">
                <a:latin typeface="Calibri" pitchFamily="34" charset="0"/>
              </a:rPr>
              <a:t>Consultant </a:t>
            </a:r>
          </a:p>
          <a:p>
            <a:pPr algn="ctr"/>
            <a:r>
              <a:rPr lang="en-US" sz="1200" dirty="0">
                <a:latin typeface="Calibri" pitchFamily="34" charset="0"/>
              </a:rPr>
              <a:t>Frankfurt, Germany</a:t>
            </a:r>
          </a:p>
          <a:p>
            <a:pPr algn="ctr"/>
            <a:r>
              <a:rPr lang="en-US" sz="1200" dirty="0">
                <a:latin typeface="Calibri" pitchFamily="34" charset="0"/>
              </a:rPr>
              <a:t>March, 2014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3316" name="Text Box 12"/>
          <p:cNvSpPr txBox="1">
            <a:spLocks noChangeArrowheads="1"/>
          </p:cNvSpPr>
          <p:nvPr/>
        </p:nvSpPr>
        <p:spPr bwMode="auto">
          <a:xfrm>
            <a:off x="8077200" y="6659563"/>
            <a:ext cx="990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fld id="{5F3276BF-1A08-4490-912C-C7E91009F480}" type="slidenum">
              <a:rPr lang="en-US" sz="1200">
                <a:latin typeface="55 Helvetica Roman"/>
              </a:rPr>
              <a:pPr algn="r" eaLnBrk="0" hangingPunct="0">
                <a:spcBef>
                  <a:spcPct val="50000"/>
                </a:spcBef>
              </a:pPr>
              <a:t>1</a:t>
            </a:fld>
            <a:endParaRPr lang="en-US" sz="1200">
              <a:latin typeface="55 Helvetica Roman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2000496" y="2438400"/>
            <a:ext cx="531470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800" b="1" dirty="0" smtClean="0">
                <a:latin typeface="Arial" pitchFamily="34" charset="0"/>
              </a:rPr>
              <a:t>Public Private Dialogue</a:t>
            </a:r>
          </a:p>
          <a:p>
            <a:pPr algn="ctr" eaLnBrk="0" hangingPunct="0"/>
            <a:r>
              <a:rPr lang="en-US" sz="2800" b="1" dirty="0" smtClean="0">
                <a:latin typeface="Arial" pitchFamily="34" charset="0"/>
              </a:rPr>
              <a:t>In Fragile and Conflict Affected States </a:t>
            </a:r>
          </a:p>
          <a:p>
            <a:pPr algn="ctr" eaLnBrk="0" hangingPunct="0"/>
            <a:r>
              <a:rPr lang="en-US" sz="2800" b="1" dirty="0" smtClean="0">
                <a:latin typeface="Arial" pitchFamily="34" charset="0"/>
              </a:rPr>
              <a:t>Some key points</a:t>
            </a:r>
            <a:endParaRPr lang="en-US" sz="2800" b="1" dirty="0"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457201"/>
            <a:ext cx="5943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30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67" y="275167"/>
            <a:ext cx="7620000" cy="1143000"/>
          </a:xfrm>
        </p:spPr>
        <p:txBody>
          <a:bodyPr/>
          <a:lstStyle/>
          <a:p>
            <a:r>
              <a:rPr lang="en-US" dirty="0" smtClean="0"/>
              <a:t>PPD in FCS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167" y="1256771"/>
            <a:ext cx="7620000" cy="4094162"/>
          </a:xfrm>
        </p:spPr>
        <p:txBody>
          <a:bodyPr/>
          <a:lstStyle/>
          <a:p>
            <a:r>
              <a:rPr lang="en-US" dirty="0" smtClean="0"/>
              <a:t>Core business of PPD is the same</a:t>
            </a:r>
          </a:p>
          <a:p>
            <a:r>
              <a:rPr lang="en-US" dirty="0"/>
              <a:t>PPD is a part of the peace </a:t>
            </a:r>
            <a:r>
              <a:rPr lang="en-US" dirty="0" smtClean="0"/>
              <a:t>dividend</a:t>
            </a:r>
          </a:p>
          <a:p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ignore the conflict</a:t>
            </a:r>
          </a:p>
          <a:p>
            <a:r>
              <a:rPr lang="en-US" dirty="0" smtClean="0"/>
              <a:t>Trust building is a key</a:t>
            </a:r>
          </a:p>
          <a:p>
            <a:r>
              <a:rPr lang="en-US" dirty="0" smtClean="0"/>
              <a:t>Discover PSD voice &amp; use it </a:t>
            </a:r>
          </a:p>
          <a:p>
            <a:r>
              <a:rPr lang="en-US" dirty="0" smtClean="0"/>
              <a:t>PPD is a vacuum in FCS – use it</a:t>
            </a:r>
          </a:p>
          <a:p>
            <a:r>
              <a:rPr lang="en-US" dirty="0" smtClean="0"/>
              <a:t>Starting a PPD in FCS is only a beginning</a:t>
            </a:r>
          </a:p>
        </p:txBody>
      </p:sp>
    </p:spTree>
    <p:extLst>
      <p:ext uri="{BB962C8B-B14F-4D97-AF65-F5344CB8AC3E}">
        <p14:creationId xmlns:p14="http://schemas.microsoft.com/office/powerpoint/2010/main" val="2265596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83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PPD in FCS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Ermal Vila</dc:creator>
  <cp:lastModifiedBy>Lili Sisombat </cp:lastModifiedBy>
  <cp:revision>5</cp:revision>
  <dcterms:created xsi:type="dcterms:W3CDTF">2014-02-20T22:49:47Z</dcterms:created>
  <dcterms:modified xsi:type="dcterms:W3CDTF">2014-03-02T09:28:11Z</dcterms:modified>
</cp:coreProperties>
</file>