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284" r:id="rId4"/>
    <p:sldId id="291" r:id="rId5"/>
    <p:sldId id="294" r:id="rId6"/>
    <p:sldId id="292" r:id="rId7"/>
    <p:sldId id="295" r:id="rId8"/>
    <p:sldId id="290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003399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6" autoAdjust="0"/>
  </p:normalViewPr>
  <p:slideViewPr>
    <p:cSldViewPr>
      <p:cViewPr>
        <p:scale>
          <a:sx n="51" d="100"/>
          <a:sy n="51" d="100"/>
        </p:scale>
        <p:origin x="-192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62AF2-04CD-49E9-9B89-76C121A93237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14FD7-549C-4663-BD3C-963B87349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Part of the broader WBI Open Private Sector initiative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questions will be distributed in hard copy on the tables and also form the basis for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4FD7-549C-4663-BD3C-963B873496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6027-B8FB-4495-A6BC-7D9CF2CB419B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76400" cy="365125"/>
          </a:xfrm>
        </p:spPr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ipe website 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8915400" cy="176641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915400" y="990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459-3532-42F8-8E7C-3A469C0E4427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6857-C585-4DA5-BE78-B791D01BF7E9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12D0-14A4-4338-A7E7-FB24EC05DCDF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7E53-78C6-4E48-93FE-3D6A3B9BE8CA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B36-9911-4CEA-99D7-34E8CFC3C0F9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CF80-C34A-48E5-BE7A-499B950C1E7C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5200" cy="762000"/>
          </a:xfrm>
        </p:spPr>
        <p:txBody>
          <a:bodyPr anchor="b">
            <a:normAutofit/>
          </a:bodyPr>
          <a:lstStyle>
            <a:lvl1pPr algn="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1501-A322-40FC-9639-DAB5DB229AB3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934200" cy="7953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1054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FADD-4E2E-4754-94EB-00CD81088E0D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A27A-E7C3-4297-A962-0E31D3F4CCE8}" type="datetime1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1BE8-C046-4961-8E29-6952A8DB1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ipe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304800"/>
            <a:ext cx="831274" cy="76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95400"/>
            <a:ext cx="9144000" cy="762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rgbClr val="00539B"/>
          </a:solidFill>
          <a:latin typeface="Franklin Gothic Demi Cond" pitchFamily="34" charset="0"/>
          <a:ea typeface="FangSong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publicprivatedialogu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adgrodkiewicz@cip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herzberg@worldbank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Public-Private Dialogue Hub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 smtClean="0"/>
              <a:t>Anna Nadgrodkiewicz</a:t>
            </a:r>
          </a:p>
          <a:p>
            <a:pPr>
              <a:defRPr/>
            </a:pPr>
            <a:r>
              <a:rPr lang="en-US" b="1" dirty="0" smtClean="0"/>
              <a:t>Director, Multiregional Programs, CIPE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Frankfurt, Germany</a:t>
            </a:r>
          </a:p>
          <a:p>
            <a:pPr>
              <a:defRPr/>
            </a:pPr>
            <a:r>
              <a:rPr lang="en-US" b="1" dirty="0" smtClean="0"/>
              <a:t> March 5, 2014 </a:t>
            </a:r>
            <a:endParaRPr lang="ru-RU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Public-Private Dialogue (PPD) Hub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 descr="PPD mu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3562350" cy="290925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38600" y="1600200"/>
            <a:ext cx="510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800" dirty="0" smtClean="0"/>
              <a:t>Interactive space for the global PPD community of practice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Provide best practices and learning opportunities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2400" dirty="0" smtClean="0"/>
              <a:t>Exchange PPD experiences from around the world</a:t>
            </a:r>
            <a:endParaRPr lang="en-US" altLang="en-US" sz="2800" dirty="0" smtClean="0"/>
          </a:p>
          <a:p>
            <a:pPr marL="320040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2.0 version of </a:t>
            </a:r>
            <a:r>
              <a:rPr lang="en-US" altLang="en-US" sz="2800" dirty="0" smtClean="0">
                <a:hlinkClick r:id="rId4"/>
              </a:rPr>
              <a:t>www.publicprivatedialogue.org</a:t>
            </a:r>
            <a:endParaRPr lang="en-US" altLang="en-US" sz="2800" dirty="0" smtClean="0"/>
          </a:p>
          <a:p>
            <a:pPr marL="320040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2800" dirty="0" smtClean="0"/>
              <a:t>Multi-stakeholder effort led by CIPE and WBI</a:t>
            </a:r>
          </a:p>
          <a:p>
            <a:pPr marL="320040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altLang="en-US" sz="28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WB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181600"/>
            <a:ext cx="29813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CIPE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19200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sz="2800" dirty="0" smtClean="0"/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100" dirty="0" smtClean="0"/>
              <a:t>Mission: to </a:t>
            </a:r>
            <a:r>
              <a:rPr lang="en-US" sz="3100" dirty="0" smtClean="0"/>
              <a:t>strengthen democracy around the globe through private enterprise and market-oriented reform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3100" dirty="0" smtClean="0"/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100" dirty="0" smtClean="0"/>
              <a:t>Core institute of the National Endowment for Democracy and a U.S. Chamber of Commerce affiliate</a:t>
            </a:r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sz="3100" dirty="0" smtClean="0"/>
          </a:p>
          <a:p>
            <a:pPr marL="32004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100" dirty="0" smtClean="0"/>
              <a:t>Established in 1983, 1,300+ projects in over 100 countries</a:t>
            </a:r>
            <a:endParaRPr lang="en-US" sz="3100" dirty="0" smtClean="0"/>
          </a:p>
          <a:p>
            <a:pPr marL="320040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2600" dirty="0" smtClean="0"/>
          </a:p>
          <a:p>
            <a:pPr marL="72009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Works with chambers of commerce,                        associations, economic think tanks </a:t>
            </a:r>
          </a:p>
          <a:p>
            <a:pPr marL="72009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dirty="0" smtClean="0"/>
          </a:p>
          <a:p>
            <a:pPr marL="72009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Key focus on public-private dialogue</a:t>
            </a:r>
          </a:p>
          <a:p>
            <a:pPr marL="72009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dirty="0" smtClean="0"/>
          </a:p>
          <a:p>
            <a:pPr marL="720090" lvl="1" indent="-320040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Long-standing cooperation with WBI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endParaRPr lang="en-US" altLang="en-US" sz="2400" dirty="0" smtClean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ru-RU" sz="2400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10566" t="12195" r="68014" b="22568"/>
          <a:stretch>
            <a:fillRect/>
          </a:stretch>
        </p:blipFill>
        <p:spPr bwMode="auto">
          <a:xfrm>
            <a:off x="6324600" y="411480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PPD Hub Objectives &amp;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u="sng" dirty="0" smtClean="0"/>
              <a:t>Goal: </a:t>
            </a:r>
            <a:r>
              <a:rPr lang="en-US" altLang="en-US" dirty="0" smtClean="0"/>
              <a:t>To improve governance &amp; business environment by promoting inclusive and sustainable growth at the country and sector level through public-private dialogue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Support a global community of practice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Accelerate the uptake of best practices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dirty="0" smtClean="0"/>
          </a:p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u="sng" dirty="0" smtClean="0"/>
              <a:t> Audience: </a:t>
            </a:r>
            <a:r>
              <a:rPr lang="en-US" altLang="en-US" dirty="0" smtClean="0"/>
              <a:t>Business orgs, governments, donors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There are 300 million companies in the world, most absent from PPD in their countries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Governments need private sector in shaping policies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Donors need to share PPD approaches that show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019800"/>
            <a:ext cx="2133600" cy="365125"/>
          </a:xfrm>
        </p:spPr>
        <p:txBody>
          <a:bodyPr/>
          <a:lstStyle/>
          <a:p>
            <a:fld id="{CC7F1BE8-C046-4961-8E29-6952A8DB125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 PPD Hub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19600"/>
          </a:xfrm>
        </p:spPr>
        <p:txBody>
          <a:bodyPr>
            <a:normAutofit/>
          </a:bodyPr>
          <a:lstStyle/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Content created by the community of practice 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Country cases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Tools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Lessons learned</a:t>
            </a:r>
          </a:p>
          <a:p>
            <a:pPr marL="720090" lvl="1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eLearning</a:t>
            </a:r>
          </a:p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Moderated by CIPE and WBI</a:t>
            </a:r>
          </a:p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Updates on news and events</a:t>
            </a:r>
          </a:p>
          <a:p>
            <a:pPr marL="320040" indent="-32004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dirty="0" smtClean="0"/>
              <a:t>Social media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anadgrodkiewicz\AppData\Local\Microsoft\Windows\Temporary Internet Files\Content.IE5\QJ6KZPJD\MC9004316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1980972" cy="1980972"/>
          </a:xfrm>
          <a:prstGeom prst="rect">
            <a:avLst/>
          </a:prstGeom>
          <a:noFill/>
        </p:spPr>
      </p:pic>
      <p:pic>
        <p:nvPicPr>
          <p:cNvPr id="1029" name="Picture 5" descr="C:\Users\anadgrodkiewicz\AppData\Local\Microsoft\Windows\Temporary Internet Files\Content.IE5\O1BZ49QY\MC9001571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438400"/>
            <a:ext cx="1814170" cy="1500530"/>
          </a:xfrm>
          <a:prstGeom prst="rect">
            <a:avLst/>
          </a:prstGeom>
          <a:noFill/>
        </p:spPr>
      </p:pic>
      <p:pic>
        <p:nvPicPr>
          <p:cNvPr id="11" name="Picture 10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5334000"/>
            <a:ext cx="762000" cy="772251"/>
          </a:xfrm>
          <a:prstGeom prst="rect">
            <a:avLst/>
          </a:prstGeom>
        </p:spPr>
      </p:pic>
      <p:pic>
        <p:nvPicPr>
          <p:cNvPr id="12" name="Picture 11" descr="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267200"/>
            <a:ext cx="1130769" cy="752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4343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www.facebook.com/publicprivatedialogue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33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#PPD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PPD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6" t="8449" r="72914" b="20440"/>
          <a:stretch>
            <a:fillRect/>
          </a:stretch>
        </p:blipFill>
        <p:spPr bwMode="auto">
          <a:xfrm>
            <a:off x="457200" y="1447800"/>
            <a:ext cx="4648200" cy="52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81600" y="1600200"/>
            <a:ext cx="3733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3200" noProof="0" dirty="0" smtClean="0"/>
              <a:t>Great resource </a:t>
            </a:r>
            <a:r>
              <a:rPr lang="en-US" altLang="en-US" sz="3200" i="1" noProof="0" dirty="0" smtClean="0"/>
              <a:t>though</a:t>
            </a:r>
            <a:r>
              <a:rPr lang="en-US" altLang="en-US" sz="3200" noProof="0" dirty="0" smtClean="0"/>
              <a:t>…</a:t>
            </a:r>
          </a:p>
          <a:p>
            <a:pPr marL="777240" lvl="1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200" noProof="0" dirty="0" smtClean="0"/>
              <a:t>Largely static</a:t>
            </a:r>
          </a:p>
          <a:p>
            <a:pPr marL="777240" lvl="1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kumimoji="0" lang="en-US" alt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Lacks </a:t>
            </a:r>
            <a:r>
              <a:rPr kumimoji="0" lang="en-US" alt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element</a:t>
            </a:r>
          </a:p>
          <a:p>
            <a:pPr marL="777240" lvl="1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200" noProof="0" dirty="0" smtClean="0"/>
              <a:t>D</a:t>
            </a:r>
            <a:r>
              <a:rPr lang="en-US" altLang="en-US" sz="3200" baseline="0" noProof="0" dirty="0" smtClean="0"/>
              <a:t>ifficult to find info</a:t>
            </a:r>
          </a:p>
          <a:p>
            <a:pPr marL="777240" lvl="1" indent="-32004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3200" dirty="0" smtClean="0"/>
              <a:t>Social media not </a:t>
            </a:r>
            <a:r>
              <a:rPr kumimoji="0" lang="en-US" alt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integrated with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PPD Hub Preview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86200" cy="51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5888" cy="502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Q&amp;A: We want your feedback!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400" dirty="0" smtClean="0"/>
              <a:t>What is the best way to grow and sustain the global community of practice on PPD?</a:t>
            </a:r>
          </a:p>
          <a:p>
            <a:pPr marL="514350" indent="-514350"/>
            <a:r>
              <a:rPr lang="en-US" sz="2400" dirty="0" smtClean="0"/>
              <a:t>What types of PPD resources do you use and how do you use them? </a:t>
            </a:r>
          </a:p>
          <a:p>
            <a:pPr marL="514350" indent="-514350"/>
            <a:r>
              <a:rPr lang="en-US" sz="2400" dirty="0" smtClean="0"/>
              <a:t>How can the new PPD Hub best assist in your work? What features would you like to see there?</a:t>
            </a:r>
            <a:endParaRPr lang="en-US" sz="2000" dirty="0" smtClean="0"/>
          </a:p>
          <a:p>
            <a:pPr marL="514350" indent="-514350"/>
            <a:r>
              <a:rPr lang="en-US" sz="2400" dirty="0" smtClean="0"/>
              <a:t>What e-communication channels would you prefer to learn, share, and stay in touch? </a:t>
            </a:r>
          </a:p>
          <a:p>
            <a:pPr marL="514350" indent="-514350"/>
            <a:r>
              <a:rPr lang="en-US" sz="2400" dirty="0" smtClean="0"/>
              <a:t>Do you see yourself as an active participant?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121" name="Picture 1" descr="C:\Users\anadgrodkiewicz\AppData\Local\Microsoft\Windows\Temporary Internet Files\Content.IE5\QJ6KZPJD\dglxasse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876800"/>
            <a:ext cx="21717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20040" indent="-32004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u="sng" dirty="0" smtClean="0"/>
              <a:t>Contact information</a:t>
            </a:r>
          </a:p>
          <a:p>
            <a:pPr marL="320040" indent="-32004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altLang="en-US" u="sng" dirty="0" smtClean="0"/>
          </a:p>
          <a:p>
            <a:pPr marL="320040" indent="-32004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dirty="0" smtClean="0"/>
              <a:t>Anna Nadgrodkiewicz</a:t>
            </a:r>
          </a:p>
          <a:p>
            <a:pPr marL="320040" indent="-32004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dirty="0" smtClean="0"/>
              <a:t>Director, Multiregional Programs, CIPE</a:t>
            </a:r>
          </a:p>
          <a:p>
            <a:pPr marL="320040" indent="-32004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altLang="en-US" dirty="0" smtClean="0">
                <a:hlinkClick r:id="rId3"/>
              </a:rPr>
              <a:t>anadgrodkiewicz@cipe.org</a:t>
            </a:r>
            <a:endParaRPr lang="en-US" alt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Benjamin Herzberg</a:t>
            </a:r>
          </a:p>
          <a:p>
            <a:pPr algn="ctr">
              <a:buNone/>
            </a:pPr>
            <a:r>
              <a:rPr lang="en-US" dirty="0" smtClean="0"/>
              <a:t>Program Lead, Private Sector Engagement for Good Governance (PSGG), World Bank Institute</a:t>
            </a:r>
          </a:p>
          <a:p>
            <a:pPr algn="ctr">
              <a:buNone/>
            </a:pPr>
            <a:r>
              <a:rPr lang="en-US" dirty="0" smtClean="0">
                <a:hlinkClick r:id="rId4"/>
              </a:rPr>
              <a:t>bherzberg@worldbank.org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1BE8-C046-4961-8E29-6952A8DB12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templateLight</Template>
  <TotalTime>208</TotalTime>
  <Words>424</Words>
  <Application>Microsoft Office PowerPoint</Application>
  <PresentationFormat>On-screen Show (4:3)</PresentationFormat>
  <Paragraphs>85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templateLight</vt:lpstr>
      <vt:lpstr>Public-Private Dialogue Hub</vt:lpstr>
      <vt:lpstr>Public-Private Dialogue (PPD) Hub</vt:lpstr>
      <vt:lpstr>About CIPE</vt:lpstr>
      <vt:lpstr>PPD Hub Objectives &amp; Audience</vt:lpstr>
      <vt:lpstr>How will the PPD Hub work?</vt:lpstr>
      <vt:lpstr>Current PPD Website</vt:lpstr>
      <vt:lpstr>New PPD Hub Preview</vt:lpstr>
      <vt:lpstr>Q&amp;A: We want your feedback!</vt:lpstr>
      <vt:lpstr>Thank you for your attention!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jkindle</dc:creator>
  <cp:lastModifiedBy>Lili Sisombat </cp:lastModifiedBy>
  <cp:revision>51</cp:revision>
  <dcterms:created xsi:type="dcterms:W3CDTF">2013-01-09T19:21:31Z</dcterms:created>
  <dcterms:modified xsi:type="dcterms:W3CDTF">2014-03-17T19:44:01Z</dcterms:modified>
</cp:coreProperties>
</file>